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60" r:id="rId2"/>
    <p:sldMasterId id="2147483673" r:id="rId3"/>
    <p:sldMasterId id="2147483674" r:id="rId4"/>
    <p:sldMasterId id="2147483675" r:id="rId5"/>
    <p:sldMasterId id="2147483679" r:id="rId6"/>
    <p:sldMasterId id="2147483681" r:id="rId7"/>
    <p:sldMasterId id="2147483682" r:id="rId8"/>
    <p:sldMasterId id="2147483683" r:id="rId9"/>
    <p:sldMasterId id="2147483686" r:id="rId10"/>
    <p:sldMasterId id="2147483684" r:id="rId11"/>
    <p:sldMasterId id="2147483685" r:id="rId12"/>
    <p:sldMasterId id="2147483687" r:id="rId13"/>
    <p:sldMasterId id="2147483688" r:id="rId14"/>
  </p:sldMasterIdLst>
  <p:notesMasterIdLst>
    <p:notesMasterId r:id="rId18"/>
  </p:notesMasterIdLst>
  <p:sldIdLst>
    <p:sldId id="264" r:id="rId15"/>
    <p:sldId id="265" r:id="rId16"/>
    <p:sldId id="266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5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74"/>
    <p:restoredTop sz="94712"/>
  </p:normalViewPr>
  <p:slideViewPr>
    <p:cSldViewPr snapToGrid="0">
      <p:cViewPr varScale="1">
        <p:scale>
          <a:sx n="154" d="100"/>
          <a:sy n="154" d="100"/>
        </p:scale>
        <p:origin x="208" y="8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13" d="100"/>
          <a:sy n="113" d="100"/>
        </p:scale>
        <p:origin x="2672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10" Type="http://schemas.openxmlformats.org/officeDocument/2006/relationships/slideMaster" Target="slideMasters/slideMaster10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67075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9837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6555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;p13">
            <a:extLst>
              <a:ext uri="{FF2B5EF4-FFF2-40B4-BE49-F238E27FC236}">
                <a16:creationId xmlns:a16="http://schemas.microsoft.com/office/drawing/2014/main" id="{9BE30ED0-D1AD-196D-9000-A1C3C7215E7B}"/>
              </a:ext>
            </a:extLst>
          </p:cNvPr>
          <p:cNvSpPr txBox="1"/>
          <p:nvPr userDrawn="1"/>
        </p:nvSpPr>
        <p:spPr>
          <a:xfrm>
            <a:off x="2162175" y="2525416"/>
            <a:ext cx="4819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>
                <a:solidFill>
                  <a:srgbClr val="FFFFFF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BAJADA DE LÁMINA</a:t>
            </a:r>
            <a:endParaRPr sz="1100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ítulo 7">
            <a:extLst>
              <a:ext uri="{FF2B5EF4-FFF2-40B4-BE49-F238E27FC236}">
                <a16:creationId xmlns:a16="http://schemas.microsoft.com/office/drawing/2014/main" id="{84C331D9-1D2E-79D5-B26F-B3F8FBD5EF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6864" y="1901160"/>
            <a:ext cx="5488836" cy="883756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0950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3DCDEC45-D914-AF9D-A32E-20E204510D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38612" y="2986907"/>
            <a:ext cx="1928813" cy="477838"/>
          </a:xfrm>
          <a:prstGeom prst="rect">
            <a:avLst/>
          </a:prstGeom>
        </p:spPr>
        <p:txBody>
          <a:bodyPr/>
          <a:lstStyle>
            <a:lvl1pPr mar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dirty="0">
                <a:solidFill>
                  <a:srgbClr val="095094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BAJADA DE LÁMINA</a:t>
            </a:r>
            <a:endParaRPr lang="es-419" sz="1400" dirty="0">
              <a:solidFill>
                <a:srgbClr val="09509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B514BDCE-78B6-5A2A-23DD-F00E59491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0568" y="1444570"/>
            <a:ext cx="1104900" cy="288925"/>
          </a:xfrm>
          <a:prstGeom prst="rect">
            <a:avLst/>
          </a:prstGeom>
        </p:spPr>
        <p:txBody>
          <a:bodyPr/>
          <a:lstStyle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defRPr/>
            </a:lvl1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s-419" sz="1400" b="0" i="0" u="none" strike="noStrike" cap="none" dirty="0">
                <a:solidFill>
                  <a:srgbClr val="095094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Epígrafe</a:t>
            </a:r>
            <a:endParaRPr lang="es-419" sz="1400" dirty="0">
              <a:solidFill>
                <a:srgbClr val="09509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857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4277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 hasCustomPrompt="1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0950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s-CL" dirty="0"/>
              <a:t>000000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2407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3148A0A-BD2A-5E68-66AA-E0E7AC2E1D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961A003-CFAF-12AD-C237-D5C12F979711}"/>
              </a:ext>
            </a:extLst>
          </p:cNvPr>
          <p:cNvCxnSpPr>
            <a:cxnSpLocks/>
          </p:cNvCxnSpPr>
          <p:nvPr userDrawn="1"/>
        </p:nvCxnSpPr>
        <p:spPr>
          <a:xfrm>
            <a:off x="355588" y="2055328"/>
            <a:ext cx="48551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23895231-6934-66E1-E37F-E4F622BEF6FB}"/>
              </a:ext>
            </a:extLst>
          </p:cNvPr>
          <p:cNvSpPr txBox="1"/>
          <p:nvPr userDrawn="1"/>
        </p:nvSpPr>
        <p:spPr>
          <a:xfrm>
            <a:off x="348764" y="2149437"/>
            <a:ext cx="1360449" cy="23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6" name="Marcador de título 2">
            <a:extLst>
              <a:ext uri="{FF2B5EF4-FFF2-40B4-BE49-F238E27FC236}">
                <a16:creationId xmlns:a16="http://schemas.microsoft.com/office/drawing/2014/main" id="{AA30A9FA-E71B-7B8F-7778-6E572109E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130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E28CDE4-6F8C-5010-79A1-23F183F64F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961A003-CFAF-12AD-C237-D5C12F979711}"/>
              </a:ext>
            </a:extLst>
          </p:cNvPr>
          <p:cNvCxnSpPr>
            <a:cxnSpLocks/>
          </p:cNvCxnSpPr>
          <p:nvPr userDrawn="1"/>
        </p:nvCxnSpPr>
        <p:spPr>
          <a:xfrm>
            <a:off x="355588" y="2055328"/>
            <a:ext cx="48551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23895231-6934-66E1-E37F-E4F622BEF6FB}"/>
              </a:ext>
            </a:extLst>
          </p:cNvPr>
          <p:cNvSpPr txBox="1"/>
          <p:nvPr userDrawn="1"/>
        </p:nvSpPr>
        <p:spPr>
          <a:xfrm>
            <a:off x="348764" y="2149437"/>
            <a:ext cx="1360449" cy="23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6" name="Marcador de título 2">
            <a:extLst>
              <a:ext uri="{FF2B5EF4-FFF2-40B4-BE49-F238E27FC236}">
                <a16:creationId xmlns:a16="http://schemas.microsoft.com/office/drawing/2014/main" id="{AA30A9FA-E71B-7B8F-7778-6E572109E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30593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7B6A513-F4E2-F81B-2547-4044181692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DE0839C-A9B9-0D97-ED87-DCB32D49CE74}"/>
              </a:ext>
            </a:extLst>
          </p:cNvPr>
          <p:cNvCxnSpPr>
            <a:cxnSpLocks/>
          </p:cNvCxnSpPr>
          <p:nvPr userDrawn="1"/>
        </p:nvCxnSpPr>
        <p:spPr>
          <a:xfrm>
            <a:off x="355588" y="2236392"/>
            <a:ext cx="4855138" cy="0"/>
          </a:xfrm>
          <a:prstGeom prst="line">
            <a:avLst/>
          </a:prstGeom>
          <a:ln w="9525">
            <a:solidFill>
              <a:srgbClr val="0950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04C3131E-C194-3AEB-78B1-7B0D117E4727}"/>
              </a:ext>
            </a:extLst>
          </p:cNvPr>
          <p:cNvSpPr txBox="1"/>
          <p:nvPr userDrawn="1"/>
        </p:nvSpPr>
        <p:spPr>
          <a:xfrm>
            <a:off x="348764" y="2330501"/>
            <a:ext cx="1360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rgbClr val="09509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9" name="Marcador de título 2">
            <a:extLst>
              <a:ext uri="{FF2B5EF4-FFF2-40B4-BE49-F238E27FC236}">
                <a16:creationId xmlns:a16="http://schemas.microsoft.com/office/drawing/2014/main" id="{447EF63E-A286-8645-3777-A0F46AE00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rgbClr val="095094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136180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690AC43-DB60-3D2E-B281-E6924BAB95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F57ACB3-971B-9BA3-FBA5-65EFFA480703}"/>
              </a:ext>
            </a:extLst>
          </p:cNvPr>
          <p:cNvCxnSpPr>
            <a:cxnSpLocks/>
          </p:cNvCxnSpPr>
          <p:nvPr userDrawn="1"/>
        </p:nvCxnSpPr>
        <p:spPr>
          <a:xfrm>
            <a:off x="355588" y="2236392"/>
            <a:ext cx="48551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544733B4-33B6-5B3E-70D7-637D9CB07A35}"/>
              </a:ext>
            </a:extLst>
          </p:cNvPr>
          <p:cNvSpPr txBox="1"/>
          <p:nvPr userDrawn="1"/>
        </p:nvSpPr>
        <p:spPr>
          <a:xfrm>
            <a:off x="348764" y="2330501"/>
            <a:ext cx="1360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10" name="Marcador de título 2">
            <a:extLst>
              <a:ext uri="{FF2B5EF4-FFF2-40B4-BE49-F238E27FC236}">
                <a16:creationId xmlns:a16="http://schemas.microsoft.com/office/drawing/2014/main" id="{330273F5-DC50-7CD7-0D41-D47E9E92E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2916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4168E74-632C-44AA-CEEC-4E0E5E626D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C82E4B14-C54F-D50B-004A-9A7595F4F619}"/>
              </a:ext>
            </a:extLst>
          </p:cNvPr>
          <p:cNvCxnSpPr>
            <a:cxnSpLocks/>
          </p:cNvCxnSpPr>
          <p:nvPr userDrawn="1"/>
        </p:nvCxnSpPr>
        <p:spPr>
          <a:xfrm>
            <a:off x="355588" y="2236392"/>
            <a:ext cx="48551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C3CE023C-79D4-957D-2985-8D10873D33AF}"/>
              </a:ext>
            </a:extLst>
          </p:cNvPr>
          <p:cNvSpPr txBox="1"/>
          <p:nvPr userDrawn="1"/>
        </p:nvSpPr>
        <p:spPr>
          <a:xfrm>
            <a:off x="348764" y="2330501"/>
            <a:ext cx="1360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6" name="Marcador de título 2">
            <a:extLst>
              <a:ext uri="{FF2B5EF4-FFF2-40B4-BE49-F238E27FC236}">
                <a16:creationId xmlns:a16="http://schemas.microsoft.com/office/drawing/2014/main" id="{78C3EDDF-1481-3AB2-7439-46412BDB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07904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8FF4C02-7991-26A7-6E9F-B79DCC1AD4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C82E4B14-C54F-D50B-004A-9A7595F4F619}"/>
              </a:ext>
            </a:extLst>
          </p:cNvPr>
          <p:cNvCxnSpPr>
            <a:cxnSpLocks/>
          </p:cNvCxnSpPr>
          <p:nvPr userDrawn="1"/>
        </p:nvCxnSpPr>
        <p:spPr>
          <a:xfrm>
            <a:off x="355588" y="2236392"/>
            <a:ext cx="48551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C3CE023C-79D4-957D-2985-8D10873D33AF}"/>
              </a:ext>
            </a:extLst>
          </p:cNvPr>
          <p:cNvSpPr txBox="1"/>
          <p:nvPr userDrawn="1"/>
        </p:nvSpPr>
        <p:spPr>
          <a:xfrm>
            <a:off x="348764" y="2330501"/>
            <a:ext cx="1360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6" name="Marcador de título 2">
            <a:extLst>
              <a:ext uri="{FF2B5EF4-FFF2-40B4-BE49-F238E27FC236}">
                <a16:creationId xmlns:a16="http://schemas.microsoft.com/office/drawing/2014/main" id="{78C3EDDF-1481-3AB2-7439-46412BDB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68940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A706AA1B-E515-6841-5633-D98A3BD41D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4DB2990-7C71-BEDC-5CCB-22054CBFD4D4}"/>
              </a:ext>
            </a:extLst>
          </p:cNvPr>
          <p:cNvCxnSpPr>
            <a:cxnSpLocks/>
          </p:cNvCxnSpPr>
          <p:nvPr userDrawn="1"/>
        </p:nvCxnSpPr>
        <p:spPr>
          <a:xfrm>
            <a:off x="355588" y="2055328"/>
            <a:ext cx="48551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ADAB57C-7393-6C75-17AC-37888367A477}"/>
              </a:ext>
            </a:extLst>
          </p:cNvPr>
          <p:cNvSpPr txBox="1"/>
          <p:nvPr userDrawn="1"/>
        </p:nvSpPr>
        <p:spPr>
          <a:xfrm>
            <a:off x="348764" y="2149437"/>
            <a:ext cx="1360449" cy="23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8" name="Marcador de título 2">
            <a:extLst>
              <a:ext uri="{FF2B5EF4-FFF2-40B4-BE49-F238E27FC236}">
                <a16:creationId xmlns:a16="http://schemas.microsoft.com/office/drawing/2014/main" id="{EDA1EE57-C758-90AE-9AD1-B7B07ACE9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886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 userDrawn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9;p4">
            <a:extLst>
              <a:ext uri="{FF2B5EF4-FFF2-40B4-BE49-F238E27FC236}">
                <a16:creationId xmlns:a16="http://schemas.microsoft.com/office/drawing/2014/main" id="{3306F6A0-AB3D-ABC1-6C9C-F239773DCD4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62D6EDE-6E0A-4F26-5862-3E9F4305E3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612" b="8434"/>
          <a:stretch>
            <a:fillRect/>
          </a:stretch>
        </p:blipFill>
        <p:spPr>
          <a:xfrm>
            <a:off x="584896" y="0"/>
            <a:ext cx="2597216" cy="5143500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78A3B4D-D2BE-599E-F47C-D97A4766EE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3526" y="2020093"/>
            <a:ext cx="4989851" cy="17514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46DC5484-DD20-4714-77F9-06ADC3C6A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3526" y="970518"/>
            <a:ext cx="5488836" cy="595732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rgbClr val="0950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99266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77">
          <p15:clr>
            <a:srgbClr val="FBAE40"/>
          </p15:clr>
        </p15:guide>
        <p15:guide id="2" orient="horz" pos="78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D9BEF6-4530-C3AB-05C7-84280A5BFC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41" r="49779"/>
          <a:stretch>
            <a:fillRect/>
          </a:stretch>
        </p:blipFill>
        <p:spPr>
          <a:xfrm>
            <a:off x="-81723" y="0"/>
            <a:ext cx="3201441" cy="5143500"/>
          </a:xfrm>
          <a:prstGeom prst="rect">
            <a:avLst/>
          </a:prstGeom>
        </p:spPr>
      </p:pic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CA2B95C-C87E-CF25-2620-B21DBD1EDA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3526" y="2020093"/>
            <a:ext cx="4989851" cy="17514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</p:txBody>
      </p:sp>
      <p:sp>
        <p:nvSpPr>
          <p:cNvPr id="6" name="Título 7">
            <a:extLst>
              <a:ext uri="{FF2B5EF4-FFF2-40B4-BE49-F238E27FC236}">
                <a16:creationId xmlns:a16="http://schemas.microsoft.com/office/drawing/2014/main" id="{24E0C6A4-F287-4650-20AE-7A5E708FE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3526" y="970518"/>
            <a:ext cx="5488836" cy="595732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rgbClr val="0950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8309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77">
          <p15:clr>
            <a:srgbClr val="FBAE40"/>
          </p15:clr>
        </p15:guide>
        <p15:guide id="2" orient="horz" pos="781">
          <p15:clr>
            <a:srgbClr val="FBAE40"/>
          </p15:clr>
        </p15:guide>
        <p15:guide id="3" orient="horz" pos="141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4">
            <a:extLst>
              <a:ext uri="{FF2B5EF4-FFF2-40B4-BE49-F238E27FC236}">
                <a16:creationId xmlns:a16="http://schemas.microsoft.com/office/drawing/2014/main" id="{D24D014B-CFD9-80CD-C946-250AC94EE8A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  <p:sp>
        <p:nvSpPr>
          <p:cNvPr id="4" name="Título 7">
            <a:extLst>
              <a:ext uri="{FF2B5EF4-FFF2-40B4-BE49-F238E27FC236}">
                <a16:creationId xmlns:a16="http://schemas.microsoft.com/office/drawing/2014/main" id="{16B1B456-96BA-BD81-FA66-A9910BCB6F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759" y="248406"/>
            <a:ext cx="6984585" cy="765582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0950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516146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 userDrawn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  <p:sp>
        <p:nvSpPr>
          <p:cNvPr id="7" name="Título 7">
            <a:extLst>
              <a:ext uri="{FF2B5EF4-FFF2-40B4-BE49-F238E27FC236}">
                <a16:creationId xmlns:a16="http://schemas.microsoft.com/office/drawing/2014/main" id="{12FA2319-817B-074C-4E3B-BCC666135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537" y="956611"/>
            <a:ext cx="5488836" cy="595732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0950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8ED9D4A9-6562-8101-F666-F86F3695E3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9366" y="2462213"/>
            <a:ext cx="2381250" cy="1293813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Lorem ipsum dolor sit amet, consectetur adipaiscing elit, </a:t>
            </a:r>
            <a:r>
              <a:rPr lang="es-419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sed do eiusmod tempor </a:t>
            </a:r>
            <a:r>
              <a:rPr lang="es-419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incididunt ut labore et dolore magna aliqua</a:t>
            </a:r>
          </a:p>
        </p:txBody>
      </p:sp>
      <p:sp>
        <p:nvSpPr>
          <p:cNvPr id="12" name="Marcador de texto 8">
            <a:extLst>
              <a:ext uri="{FF2B5EF4-FFF2-40B4-BE49-F238E27FC236}">
                <a16:creationId xmlns:a16="http://schemas.microsoft.com/office/drawing/2014/main" id="{E8CA8222-59B7-04B1-E593-1EE276DF96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8780" y="2462213"/>
            <a:ext cx="2381250" cy="1293813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Lorem ipsum dolor sit amet, consectetur adipaiscing elit, </a:t>
            </a:r>
            <a:r>
              <a:rPr lang="es-419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sed do eiusmod tempor </a:t>
            </a:r>
            <a:r>
              <a:rPr lang="es-419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incididunt ut labore et dolore magna aliqua</a:t>
            </a:r>
          </a:p>
        </p:txBody>
      </p:sp>
      <p:sp>
        <p:nvSpPr>
          <p:cNvPr id="14" name="Marcador de texto 8">
            <a:extLst>
              <a:ext uri="{FF2B5EF4-FFF2-40B4-BE49-F238E27FC236}">
                <a16:creationId xmlns:a16="http://schemas.microsoft.com/office/drawing/2014/main" id="{ED11D646-843D-E208-0146-00392A8915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2515" y="2462213"/>
            <a:ext cx="2381250" cy="1293813"/>
          </a:xfrm>
          <a:prstGeom prst="rect">
            <a:avLst/>
          </a:prstGeom>
        </p:spPr>
        <p:txBody>
          <a:bodyPr/>
          <a:lstStyle>
            <a:lvl1pPr mar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Lorem ipsum dolor sit amet, consectetur adipaiscing elit, </a:t>
            </a:r>
            <a:r>
              <a:rPr lang="es-419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sed do eiusmod tempor </a:t>
            </a:r>
            <a:r>
              <a:rPr lang="es-419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incididunt ut labore et dolore magna aliqua</a:t>
            </a:r>
          </a:p>
        </p:txBody>
      </p:sp>
    </p:spTree>
    <p:extLst>
      <p:ext uri="{BB962C8B-B14F-4D97-AF65-F5344CB8AC3E}">
        <p14:creationId xmlns:p14="http://schemas.microsoft.com/office/powerpoint/2010/main" val="421318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 userDrawn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C98579D-DA92-7E13-D2CE-D0772C6EC8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4572000" cy="5143500"/>
          </a:xfrm>
          <a:prstGeom prst="rect">
            <a:avLst/>
          </a:prstGeom>
        </p:spPr>
        <p:txBody>
          <a:bodyPr/>
          <a:lstStyle/>
          <a:p>
            <a:endParaRPr lang="es-CL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 hasCustomPrompt="1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solidFill>
                  <a:srgbClr val="0950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s-419" sz="4400" b="1" i="0" u="none" strike="noStrike" cap="none" dirty="0">
                <a:solidFill>
                  <a:srgbClr val="2E3192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TÍTULO</a:t>
            </a:r>
            <a:endParaRPr dirty="0"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 hasCustomPrompt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s-419" sz="2100" b="1" i="0" u="none" strike="noStrike" cap="none" dirty="0">
                <a:solidFill>
                  <a:srgbClr val="2E3192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Texto</a:t>
            </a:r>
            <a:endParaRPr dirty="0"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94FC626-8D4E-D22C-E4CC-345B01859E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38" y="0"/>
            <a:ext cx="582912" cy="582912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6D9248-6CFE-D74D-64C5-9ED9A03790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21238" y="3576613"/>
            <a:ext cx="3000375" cy="92312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/>
            </a:lvl1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32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Texto texto</a:t>
            </a:r>
            <a:r>
              <a:rPr lang="es-419" sz="14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 </a:t>
            </a:r>
            <a:br>
              <a:rPr lang="es-419" sz="14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</a:br>
            <a:r>
              <a:rPr lang="es-419" sz="14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texto texto texto texto texto texto</a:t>
            </a:r>
            <a:endParaRPr lang="es-419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52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 hasCustomPrompt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lvl1pPr>
          </a:lstStyle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es-419" sz="1400" b="1" i="0" u="none" strike="noStrike" cap="none" dirty="0">
                <a:solidFill>
                  <a:srgbClr val="095094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Texto</a:t>
            </a:r>
            <a:endParaRPr lang="es-419" sz="800" dirty="0">
              <a:solidFill>
                <a:srgbClr val="09509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632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rgbClr val="09509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dirty="0"/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 hasCustomPrompt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3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>
                <a:solidFill>
                  <a:srgbClr val="095094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marL="1143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es-419" sz="1400" b="1" i="0" u="none" strike="noStrike" cap="none" dirty="0">
                <a:solidFill>
                  <a:srgbClr val="095094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Texto</a:t>
            </a:r>
            <a:endParaRPr lang="es-419" sz="800" dirty="0">
              <a:solidFill>
                <a:srgbClr val="09509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730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13888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2D8D64D-9DF1-166B-D7FB-41620AA221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73ABC794-4020-CD80-D4B6-0C5F43E0F337}"/>
              </a:ext>
            </a:extLst>
          </p:cNvPr>
          <p:cNvCxnSpPr>
            <a:cxnSpLocks/>
          </p:cNvCxnSpPr>
          <p:nvPr userDrawn="1"/>
        </p:nvCxnSpPr>
        <p:spPr>
          <a:xfrm>
            <a:off x="355588" y="2236392"/>
            <a:ext cx="4855138" cy="0"/>
          </a:xfrm>
          <a:prstGeom prst="line">
            <a:avLst/>
          </a:prstGeom>
          <a:ln w="9525">
            <a:solidFill>
              <a:srgbClr val="0950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2A2E6A6D-A230-3377-222D-C5E091E1302D}"/>
              </a:ext>
            </a:extLst>
          </p:cNvPr>
          <p:cNvSpPr txBox="1"/>
          <p:nvPr userDrawn="1"/>
        </p:nvSpPr>
        <p:spPr>
          <a:xfrm>
            <a:off x="348764" y="2330501"/>
            <a:ext cx="1360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rgbClr val="09509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9" name="Marcador de título 2">
            <a:extLst>
              <a:ext uri="{FF2B5EF4-FFF2-40B4-BE49-F238E27FC236}">
                <a16:creationId xmlns:a16="http://schemas.microsoft.com/office/drawing/2014/main" id="{D6AC18A0-DBF7-E5D9-F8BA-69BD9A377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418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61777476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9509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072793-2B89-EA52-89D3-8F269590BB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4653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B175101-80CB-916A-AA23-AA3C14AAF7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-1"/>
            <a:ext cx="9141386" cy="514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6330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4E70500-14E5-87F2-360C-EF0B48DDD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48078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F640AF8-62F5-C775-54F6-BD095F560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0683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5BDA354-56E9-FB15-DDAF-780444380BF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321564" y="0"/>
            <a:ext cx="761536" cy="761536"/>
          </a:xfrm>
          <a:prstGeom prst="rect">
            <a:avLst/>
          </a:prstGeom>
        </p:spPr>
      </p:pic>
      <p:sp>
        <p:nvSpPr>
          <p:cNvPr id="9" name="Google Shape;15;p3">
            <a:extLst>
              <a:ext uri="{FF2B5EF4-FFF2-40B4-BE49-F238E27FC236}">
                <a16:creationId xmlns:a16="http://schemas.microsoft.com/office/drawing/2014/main" id="{9C8A802D-AC33-2640-85B9-33EF7260AC9E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8602627" y="4749900"/>
            <a:ext cx="412246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1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419" smtClean="0"/>
              <a:pPr algn="r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509107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89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4DCC197-C31B-64BE-5490-232395AAF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8091" y="37708"/>
            <a:ext cx="1419347" cy="443060"/>
          </a:xfrm>
          <a:prstGeom prst="rect">
            <a:avLst/>
          </a:prstGeom>
        </p:spPr>
      </p:pic>
      <p:sp>
        <p:nvSpPr>
          <p:cNvPr id="9" name="Google Shape;49;p12">
            <a:extLst>
              <a:ext uri="{FF2B5EF4-FFF2-40B4-BE49-F238E27FC236}">
                <a16:creationId xmlns:a16="http://schemas.microsoft.com/office/drawing/2014/main" id="{C95B0C49-6149-910C-B67B-02E75BB463F8}"/>
              </a:ext>
            </a:extLst>
          </p:cNvPr>
          <p:cNvSpPr txBox="1">
            <a:spLocks/>
          </p:cNvSpPr>
          <p:nvPr userDrawn="1"/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s-419" sz="11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r"/>
              <a:t>‹Nº›</a:t>
            </a:fld>
            <a:endParaRPr lang="es-419" sz="11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3049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72D8DB1-4513-49E3-43DB-13B6BC143E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202832" cy="5143500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7E8E4F8-E3EF-8648-3AF1-E2B031F6779B}"/>
              </a:ext>
            </a:extLst>
          </p:cNvPr>
          <p:cNvCxnSpPr>
            <a:cxnSpLocks/>
          </p:cNvCxnSpPr>
          <p:nvPr userDrawn="1"/>
        </p:nvCxnSpPr>
        <p:spPr>
          <a:xfrm>
            <a:off x="355588" y="1955737"/>
            <a:ext cx="485513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A3FEAD4-9F58-870B-D95C-46D39C072B28}"/>
              </a:ext>
            </a:extLst>
          </p:cNvPr>
          <p:cNvSpPr txBox="1"/>
          <p:nvPr userDrawn="1"/>
        </p:nvSpPr>
        <p:spPr>
          <a:xfrm>
            <a:off x="348764" y="2049846"/>
            <a:ext cx="1360449" cy="23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0" i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Octubre 2025</a:t>
            </a:r>
          </a:p>
        </p:txBody>
      </p:sp>
      <p:sp>
        <p:nvSpPr>
          <p:cNvPr id="4" name="Marcador de título 2">
            <a:extLst>
              <a:ext uri="{FF2B5EF4-FFF2-40B4-BE49-F238E27FC236}">
                <a16:creationId xmlns:a16="http://schemas.microsoft.com/office/drawing/2014/main" id="{5C9C58CA-2059-646D-9C82-9FBDEE6B3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92" y="573714"/>
            <a:ext cx="4855138" cy="1241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4248160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ts val="3120"/>
        </a:lnSpc>
        <a:spcBef>
          <a:spcPct val="0"/>
        </a:spcBef>
        <a:buNone/>
        <a:defRPr sz="3600" b="0" i="0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5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txStyles>
    <p:titleStyle>
      <a:lvl1pPr algn="l" defTabSz="914400" rtl="0" eaLnBrk="1" latinLnBrk="0" hangingPunct="1">
        <a:lnSpc>
          <a:spcPts val="348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1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885A291-B343-52B1-1DF0-C5841597D8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7807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61B10F6-5877-0EDA-9064-E8558F7777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4766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498171-D72B-A7DE-3762-93EFCF4D7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44565"/>
            <a:ext cx="7772400" cy="24262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2EBD8F8-97E0-9F59-4F29-16A11247D3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4" y="0"/>
            <a:ext cx="91387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7839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00D7BD5-897E-2C38-05D3-7E82E84B3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0283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6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8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04D445C-0F0B-4650-61C9-15D8632952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CL" dirty="0"/>
              <a:t>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9DF1FC2-5632-F8D1-691F-509BB8C47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74983107"/>
      </p:ext>
    </p:extLst>
  </p:cSld>
  <p:clrMapOvr>
    <a:masterClrMapping/>
  </p:clrMapOvr>
</p:sld>
</file>

<file path=ppt/theme/theme1.xml><?xml version="1.0" encoding="utf-8"?>
<a:theme xmlns:a="http://schemas.openxmlformats.org/drawingml/2006/main" name="N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6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tró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tró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atró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atró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</Words>
  <Application>Microsoft Macintosh PowerPoint</Application>
  <PresentationFormat>Presentación en pantalla (16:9)</PresentationFormat>
  <Paragraphs>1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14</vt:i4>
      </vt:variant>
      <vt:variant>
        <vt:lpstr>Títulos de diapositiva</vt:lpstr>
      </vt:variant>
      <vt:variant>
        <vt:i4>3</vt:i4>
      </vt:variant>
    </vt:vector>
  </HeadingPairs>
  <TitlesOfParts>
    <vt:vector size="20" baseType="lpstr">
      <vt:lpstr>Arial</vt:lpstr>
      <vt:lpstr>Calibri</vt:lpstr>
      <vt:lpstr>Calibri Light</vt:lpstr>
      <vt:lpstr>Nada</vt:lpstr>
      <vt:lpstr>Patrón</vt:lpstr>
      <vt:lpstr>Patrón 2</vt:lpstr>
      <vt:lpstr>Patrón 3</vt:lpstr>
      <vt:lpstr>Patrón 4</vt:lpstr>
      <vt:lpstr>6_Diseño personalizado</vt:lpstr>
      <vt:lpstr>8_Diseño personalizado</vt:lpstr>
      <vt:lpstr>9_Diseño personalizado</vt:lpstr>
      <vt:lpstr>10_Diseño personalizado</vt:lpstr>
      <vt:lpstr>13_Diseño personalizado</vt:lpstr>
      <vt:lpstr>11_Diseño personalizado</vt:lpstr>
      <vt:lpstr>12_Diseño personalizado</vt:lpstr>
      <vt:lpstr>14_Diseño personalizado</vt:lpstr>
      <vt:lpstr>16_Diseño personalizado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Carolina Ramirez Olguin</cp:lastModifiedBy>
  <cp:revision>9</cp:revision>
  <dcterms:modified xsi:type="dcterms:W3CDTF">2025-10-24T13:40:29Z</dcterms:modified>
</cp:coreProperties>
</file>